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45C26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463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ФУЛФИЛМЕНТ И СКЛАД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29260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0D7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 класса A в Преображенке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D0D7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FBO · FBS · ответственное хранение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51206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Самара  ·  Ozon · Wildberries · Яндекс Маркет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55778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ff.rtt63.ru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факты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645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94360" y="2468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 склада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383280" y="1280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8" name="Text 6"/>
          <p:cNvSpPr/>
          <p:nvPr/>
        </p:nvSpPr>
        <p:spPr>
          <a:xfrm>
            <a:off x="3520440" y="1645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адресный учёт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520440" y="2468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WMS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9360" y="1280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11" name="Text 9"/>
          <p:cNvSpPr/>
          <p:nvPr/>
        </p:nvSpPr>
        <p:spPr>
          <a:xfrm>
            <a:off x="6446520" y="1645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температура и влажность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46520" y="2468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235440" y="1280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14" name="Text 12"/>
          <p:cNvSpPr/>
          <p:nvPr/>
        </p:nvSpPr>
        <p:spPr>
          <a:xfrm>
            <a:off x="9372600" y="1645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372600" y="2468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Видеонаблюдение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566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17" name="Text 15"/>
          <p:cNvSpPr/>
          <p:nvPr/>
        </p:nvSpPr>
        <p:spPr>
          <a:xfrm>
            <a:off x="594360" y="3931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полная материальная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94360" y="4754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Ответственность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383280" y="3566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20" name="Text 18"/>
          <p:cNvSpPr/>
          <p:nvPr/>
        </p:nvSpPr>
        <p:spPr>
          <a:xfrm>
            <a:off x="3520440" y="3931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3 дней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520440" y="4754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Срок обработки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309360" y="3566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931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ежедневно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6446520" y="4754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Отгрузки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9235440" y="3566160"/>
            <a:ext cx="2743200" cy="2011680"/>
          </a:xfrm>
          <a:prstGeom prst="roundRect">
            <a:avLst>
              <a:gd name="adj" fmla="val 3636"/>
            </a:avLst>
          </a:prstGeom>
          <a:solidFill>
            <a:srgbClr val="F4F6F8"/>
          </a:solidFill>
          <a:ln/>
        </p:spPr>
      </p:sp>
      <p:sp>
        <p:nvSpPr>
          <p:cNvPr id="26" name="Text 24"/>
          <p:cNvSpPr/>
          <p:nvPr/>
        </p:nvSpPr>
        <p:spPr>
          <a:xfrm>
            <a:off x="9372600" y="393192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грузов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9372600" y="47548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Страхование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  ·  ff.rtt63.ru  ·  данные с сайта, 2026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1155680" y="6565392"/>
            <a:ext cx="731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Локация и инфраструктура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 расположен рядом с сортировочными центрами маркетплейсов — минимальное время доставки и ускоренная обработка заказов.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2011680"/>
            <a:ext cx="5577840" cy="1828800"/>
          </a:xfrm>
          <a:prstGeom prst="roundRect">
            <a:avLst>
              <a:gd name="adj" fmla="val 4000"/>
            </a:avLst>
          </a:prstGeom>
          <a:solidFill>
            <a:srgbClr val="F4F6F8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194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5120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Самарская область, с. Преображенка,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ул. Промышленная, 2/1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5577840" cy="1828800"/>
          </a:xfrm>
          <a:prstGeom prst="roundRect">
            <a:avLst>
              <a:gd name="adj" fmla="val 4000"/>
            </a:avLst>
          </a:prstGeom>
          <a:solidFill>
            <a:srgbClr val="F4F6F8"/>
          </a:solidFill>
          <a:ln/>
        </p:spPr>
      </p:sp>
      <p:sp>
        <p:nvSpPr>
          <p:cNvPr id="9" name="Text 7"/>
          <p:cNvSpPr/>
          <p:nvPr/>
        </p:nvSpPr>
        <p:spPr>
          <a:xfrm>
            <a:off x="6537960" y="21945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Офис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37960" y="2606040"/>
            <a:ext cx="5120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 Самара, ул. Дзержинского, 46В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4023360"/>
            <a:ext cx="5577840" cy="1828800"/>
          </a:xfrm>
          <a:prstGeom prst="roundRect">
            <a:avLst>
              <a:gd name="adj" fmla="val 4000"/>
            </a:avLst>
          </a:prstGeom>
          <a:solidFill>
            <a:srgbClr val="F4F6F8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42062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Юридический адрес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" y="4617720"/>
            <a:ext cx="5120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443070, г. Самара,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ул. Дзержинского, д. 46Г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309360" y="4023360"/>
            <a:ext cx="5577840" cy="1828800"/>
          </a:xfrm>
          <a:prstGeom prst="roundRect">
            <a:avLst>
              <a:gd name="adj" fmla="val 4000"/>
            </a:avLst>
          </a:prstGeom>
          <a:solidFill>
            <a:srgbClr val="F4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37960" y="42062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Реквизиты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537960" y="4617720"/>
            <a:ext cx="5120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ИНН 6311089370 · КПП 631101001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18" name="Text 16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  ·  ff.rtt63.ru  ·  данные с сайта, 2026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55680" y="6565392"/>
            <a:ext cx="731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Услуги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109728" cy="1097280"/>
          </a:xfrm>
          <a:prstGeom prst="rect">
            <a:avLst/>
          </a:prstGeom>
          <a:solidFill>
            <a:srgbClr val="C45C26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1430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Фулфилмент FBO / FBS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1508760"/>
            <a:ext cx="10515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Приёмка, хранение, упаковка, сборка и доставка на Ozon, Wildberries, Яндекс Маркет. Интеграция с кабинетами селлеров, онлайн-отчётность.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77440"/>
            <a:ext cx="109728" cy="1097280"/>
          </a:xfrm>
          <a:prstGeom prst="rect">
            <a:avLst/>
          </a:prstGeom>
          <a:solidFill>
            <a:srgbClr val="C45C26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4231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Ответственное хранение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7240" y="2788920"/>
            <a:ext cx="10515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 класса A, контроль климата, видеонаблюдение 24/7, полная материальная ответственность, регулярные инвентаризации, страхование грузов.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657600"/>
            <a:ext cx="109728" cy="1097280"/>
          </a:xfrm>
          <a:prstGeom prst="rect">
            <a:avLst/>
          </a:prstGeom>
          <a:solidFill>
            <a:srgbClr val="C45C26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7033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 и таможня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4069080"/>
            <a:ext cx="10515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Перевозка от пункта отправления до назначения. Таможенное сопровождение, документация и оформление.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4937760"/>
            <a:ext cx="109728" cy="1097280"/>
          </a:xfrm>
          <a:prstGeom prst="rect">
            <a:avLst/>
          </a:prstGeom>
          <a:solidFill>
            <a:srgbClr val="C45C26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4983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Маркировка и комплектация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7240" y="5349240"/>
            <a:ext cx="10515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Штрихкодирование, Data Matrix «Честный знак», этикетки, формирование наборов, проверка на брак, обработка возвратов.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  ·  ff.rtt63.ru  ·  данные с сайта, 2026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155680" y="6565392"/>
            <a:ext cx="731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Тарифы хранения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Опубликовано на ff.rtt63.ru/hranenie-tovara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3657600" cy="2926080"/>
          </a:xfrm>
          <a:prstGeom prst="roundRect">
            <a:avLst>
              <a:gd name="adj" fmla="val 3125"/>
            </a:avLst>
          </a:prstGeom>
          <a:solidFill>
            <a:srgbClr val="F4F6F8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м³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₽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640080" y="3657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сутки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97680" y="1554480"/>
            <a:ext cx="3657600" cy="2926080"/>
          </a:xfrm>
          <a:prstGeom prst="roundRect">
            <a:avLst>
              <a:gd name="adj" fmla="val 3125"/>
            </a:avLst>
          </a:prstGeom>
          <a:solidFill>
            <a:srgbClr val="0B2545"/>
          </a:solidFill>
          <a:ln/>
        </p:spPr>
      </p:sp>
      <p:sp>
        <p:nvSpPr>
          <p:cNvPr id="10" name="Text 8"/>
          <p:cNvSpPr/>
          <p:nvPr/>
        </p:nvSpPr>
        <p:spPr>
          <a:xfrm>
            <a:off x="4480560" y="1783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паллета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120×80×180 см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480560" y="26517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₽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4480560" y="3657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0D7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сутки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38160" y="1554480"/>
            <a:ext cx="3657600" cy="2926080"/>
          </a:xfrm>
          <a:prstGeom prst="roundRect">
            <a:avLst>
              <a:gd name="adj" fmla="val 3125"/>
            </a:avLst>
          </a:prstGeom>
          <a:solidFill>
            <a:srgbClr val="F4F6F8"/>
          </a:solidFill>
          <a:ln/>
        </p:spPr>
      </p:sp>
      <p:sp>
        <p:nvSpPr>
          <p:cNvPr id="14" name="Text 12"/>
          <p:cNvSpPr/>
          <p:nvPr/>
        </p:nvSpPr>
        <p:spPr>
          <a:xfrm>
            <a:off x="8321040" y="1783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короб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60×40×40 см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21040" y="26517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₽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321040" y="3657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сутки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Бесплатный период на сайте не опубликован. Ставки фиксированные.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  ·  ff.rtt63.ru  ·  данные с сайта, 2026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155680" y="6565392"/>
            <a:ext cx="731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Обработка и комплектация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Тарифы 2025 с страницы Ozon, ff.rtt63.ru/ozon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11247120" cy="621792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8132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Операция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337560" y="148132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30 см / 0,5 кг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26480" y="148132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100 см / 5 кг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915400" y="148132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200 см / 25 кг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11247120" cy="62179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212140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Поштучная приёмка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337560" y="212140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₽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126480" y="212140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₽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915400" y="212140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 ₽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2651760"/>
            <a:ext cx="11247120" cy="621792"/>
          </a:xfrm>
          <a:prstGeom prst="rect">
            <a:avLst/>
          </a:prstGeom>
          <a:solidFill>
            <a:srgbClr val="F4F6F8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276148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Подбор заказа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337560" y="276148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₽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126480" y="276148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₽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915400" y="276148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₽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7200" y="3291840"/>
            <a:ext cx="11247120" cy="62179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340156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Упаковка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337560" y="340156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₽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126480" y="340156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₽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915400" y="340156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₽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57200" y="3931920"/>
            <a:ext cx="11247120" cy="621792"/>
          </a:xfrm>
          <a:prstGeom prst="rect">
            <a:avLst/>
          </a:prstGeom>
          <a:solidFill>
            <a:srgbClr val="F4F6F8"/>
          </a:solidFill>
          <a:ln/>
        </p:spPr>
      </p:sp>
      <p:sp>
        <p:nvSpPr>
          <p:cNvPr id="26" name="Text 24"/>
          <p:cNvSpPr/>
          <p:nvPr/>
        </p:nvSpPr>
        <p:spPr>
          <a:xfrm>
            <a:off x="548640" y="404164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Формирование наборов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337560" y="404164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₽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126480" y="404164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₽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915400" y="4041648"/>
            <a:ext cx="26517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₽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57200" y="47548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Ручная выгрузка короба — 20 ₽  ·  Штрихкодирование — 5 ₽/ед.  ·  Паллет — 400 ₽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57200" y="51206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на брак: визуально 5 ₽ · детально 15 ₽ · полная 25 ₽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3" name="Text 31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  ·  ff.rtt63.ru  ·  данные с сайта, 2026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1155680" y="6565392"/>
            <a:ext cx="731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2296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0116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Стандарты оператора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55778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630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WMS-учёт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Адресное хранение, инвентаризации, онлайн-отчётность для селлера.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09360" y="1188720"/>
            <a:ext cx="55778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0" y="14630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Сохранность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583680" y="201168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Видеонаблюдение 24/7, контроль климата, страхование, полная материальная ответственность.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3566160"/>
            <a:ext cx="55778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8404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Маркетплейсы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438912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Подготовка поставок под требования Ozon, Wildberries и Яндекс Маркет, ежедневные отгрузки.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309360" y="3566160"/>
            <a:ext cx="55778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38404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Прозрачность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83680" y="438912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Фиксированные тарифы, интеграция с кабинетами селлеров, отчёт с фотофиксацией по маркировке.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65653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  ·  ff.rtt63.ru  ·  данные с сайта, 2026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155680" y="6565392"/>
            <a:ext cx="731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45C26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2801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«РосТрансТерминал»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7432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01752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(927) 018-23-51  ·  ff@rtt63.ru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338328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Офис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017520" y="33832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(960) 813-58-65  ·  terminal@rtt63.ru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402336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017520" y="40233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ff.rtt63.ru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466344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5C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 склада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17520" y="46634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с. Преображенка, ул. Промышленная, 2/1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АО РосТрансТерминал — фулфилмент и склад, Самара</dc:title>
  <dc:subject>PptxGenJS Presentation</dc:subject>
  <dc:creator>mlgrp.info</dc:creator>
  <cp:lastModifiedBy>mlgrp.info</cp:lastModifiedBy>
  <cp:revision>1</cp:revision>
  <dcterms:created xsi:type="dcterms:W3CDTF">2026-10-13T14:56:24Z</dcterms:created>
  <dcterms:modified xsi:type="dcterms:W3CDTF">2026-10-13T14:56:24Z</dcterms:modified>
</cp:coreProperties>
</file>