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4A35A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554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50" kern="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 / 3PL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Мирт Курган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32918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5DD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Курганская область  ·  Курганская область, г. Курган, ул. Куйбышева, 105, оф. 201, 204, 205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943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FA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Карточка mlgrp.info/3pl/mirt-kurgan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9260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Мирт Курган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11155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ООО «Мирт» — компания по услугам фулфилмента и упаковки товаров для маркетплейсов в Кургане: складское хранение, фасовка и упаковка товаров.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2240280"/>
            <a:ext cx="5532120" cy="10972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350008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Адрес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624328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Курганская область, г. Курган, ул. Куйбышева, 105, оф. 201, 204, 205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217920" y="2240280"/>
            <a:ext cx="5532120" cy="10972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0" y="2350008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0" y="2624328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Курганская область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3474720"/>
            <a:ext cx="5532120" cy="10972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3584448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Контакт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3858768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217920" y="3474720"/>
            <a:ext cx="5532120" cy="10972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0" y="3584448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Телефон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0" y="3858768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+7 (982) 800-19-09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7200" y="63093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с карточки сайта, без дополнений.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9260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Операции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5532120" cy="10515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960120"/>
            <a:ext cx="73152" cy="1051560"/>
          </a:xfrm>
          <a:prstGeom prst="rect">
            <a:avLst/>
          </a:prstGeom>
          <a:solidFill>
            <a:srgbClr val="C4A35A"/>
          </a:solidFill>
          <a:ln/>
        </p:spPr>
      </p:sp>
      <p:sp>
        <p:nvSpPr>
          <p:cNvPr id="6" name="Text 4"/>
          <p:cNvSpPr/>
          <p:nvPr/>
        </p:nvSpPr>
        <p:spPr>
          <a:xfrm>
            <a:off x="713232" y="1216152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Складское хранение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960120"/>
            <a:ext cx="5532120" cy="10515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217920" y="960120"/>
            <a:ext cx="73152" cy="1051560"/>
          </a:xfrm>
          <a:prstGeom prst="rect">
            <a:avLst/>
          </a:prstGeom>
          <a:solidFill>
            <a:srgbClr val="C4A35A"/>
          </a:solidFill>
          <a:ln/>
        </p:spPr>
      </p:sp>
      <p:sp>
        <p:nvSpPr>
          <p:cNvPr id="9" name="Text 7"/>
          <p:cNvSpPr/>
          <p:nvPr/>
        </p:nvSpPr>
        <p:spPr>
          <a:xfrm>
            <a:off x="6473952" y="1216152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Фулфилмент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57200" y="2148840"/>
            <a:ext cx="5532120" cy="10515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148840"/>
            <a:ext cx="73152" cy="1051560"/>
          </a:xfrm>
          <a:prstGeom prst="rect">
            <a:avLst/>
          </a:prstGeom>
          <a:solidFill>
            <a:srgbClr val="C4A35A"/>
          </a:solidFill>
          <a:ln/>
        </p:spPr>
      </p:sp>
      <p:sp>
        <p:nvSpPr>
          <p:cNvPr id="12" name="Text 10"/>
          <p:cNvSpPr/>
          <p:nvPr/>
        </p:nvSpPr>
        <p:spPr>
          <a:xfrm>
            <a:off x="713232" y="2404872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Фасовка и упаковка товаров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4A35A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Контакты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9601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Мирт Курган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40080" y="18745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Телефон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108960" y="18745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+7 (982) 800-19-09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25603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Почта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108960" y="2560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32461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Сайт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108960" y="32461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008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Тариф на карточке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108960" y="39319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указан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0080" y="46177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Прежняя оферта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108960" y="46177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была прикреплена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Мирт Курган</dc:title>
  <dc:subject>PptxGenJS Presentation</dc:subject>
  <dc:creator>ML Group</dc:creator>
  <cp:lastModifiedBy>ML Group</cp:lastModifiedBy>
  <cp:revision>1</cp:revision>
  <dcterms:created xsi:type="dcterms:W3CDTF">2026-10-04T09:24:51Z</dcterms:created>
  <dcterms:modified xsi:type="dcterms:W3CDTF">2026-10-04T09:24:51Z</dcterms:modified>
</cp:coreProperties>
</file>