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852160"/>
            <a:ext cx="12188952" cy="73152"/>
          </a:xfrm>
          <a:prstGeom prst="rect">
            <a:avLst/>
          </a:prstGeom>
          <a:solidFill>
            <a:srgbClr val="1F6FE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САМАРА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Самаратрансавто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6E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Аренда складов класса A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59893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BB0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Каталог складов и фулфилмента  ·  mlgrp.info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 складе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2984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22960" y="157276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 Самара, ул. Черемшанская, 199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24028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3500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ПЛОЩАДЬ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262432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365 000 м²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329184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34015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22960" y="367588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Аренда складов класса A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434340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4531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22960" y="472744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sta2000.ru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Услуги и ставки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11064240" cy="2011680"/>
          </a:xfrm>
          <a:prstGeom prst="roundRect">
            <a:avLst>
              <a:gd name="adj" fmla="val 3636"/>
            </a:avLst>
          </a:prstGeom>
          <a:solidFill>
            <a:srgbClr val="F4F7FB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371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ОПЕРАЦИИ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22960" y="1737360"/>
            <a:ext cx="10424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Аренда складов класса A и Light Industrial, строительство складов под заказ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3474720"/>
            <a:ext cx="11064240" cy="2377440"/>
          </a:xfrm>
          <a:prstGeom prst="roundRect">
            <a:avLst>
              <a:gd name="adj" fmla="val 3077"/>
            </a:avLst>
          </a:prstGeom>
          <a:solidFill>
            <a:srgbClr val="0B2545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703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СТАВКИ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4114800"/>
            <a:ext cx="10424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Ставка аренды не опубликована.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5486400" cy="1737360"/>
          </a:xfrm>
          <a:prstGeom prst="roundRect">
            <a:avLst>
              <a:gd name="adj" fmla="val 4211"/>
            </a:avLst>
          </a:prstGeom>
          <a:solidFill>
            <a:srgbClr val="F4F7FB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5544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22960" y="19659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+7 927 209-21-04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309360" y="1280160"/>
            <a:ext cx="5486400" cy="1737360"/>
          </a:xfrm>
          <a:prstGeom prst="roundRect">
            <a:avLst>
              <a:gd name="adj" fmla="val 4211"/>
            </a:avLst>
          </a:prstGeom>
          <a:solidFill>
            <a:srgbClr val="F4F7FB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0" y="15544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83680" y="19659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office@sta2000.ru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3291840"/>
            <a:ext cx="5486400" cy="1737360"/>
          </a:xfrm>
          <a:prstGeom prst="roundRect">
            <a:avLst>
              <a:gd name="adj" fmla="val 4211"/>
            </a:avLst>
          </a:prstGeom>
          <a:solidFill>
            <a:srgbClr val="F4F7FB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35661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22960" y="39776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sta2000.ru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309360" y="3291840"/>
            <a:ext cx="5486400" cy="1737360"/>
          </a:xfrm>
          <a:prstGeom prst="roundRect">
            <a:avLst>
              <a:gd name="adj" fmla="val 4211"/>
            </a:avLst>
          </a:prstGeom>
          <a:solidFill>
            <a:srgbClr val="F4F7FB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35661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6F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583680" y="39776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указанным каналам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48640" y="6126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Карточка в каталоге mlgrp.info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Самаратрансавто — Самара</dc:title>
  <dc:subject>Складская презентация для каталога mlgrp.info</dc:subject>
  <dc:creator>mlgrp.info</dc:creator>
  <cp:lastModifiedBy>mlgrp.info</cp:lastModifiedBy>
  <cp:revision>1</cp:revision>
  <dcterms:created xsi:type="dcterms:W3CDTF">2026-10-12T13:34:09Z</dcterms:created>
  <dcterms:modified xsi:type="dcterms:W3CDTF">2026-10-12T13:34:09Z</dcterms:modified>
</cp:coreProperties>
</file>