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5544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150" kern="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 / 3PL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Prolog Абакан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 Хакасия  ·  г. Абакан, ул. Складская, 14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A0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Карточка mlgrp.info/3pl/prolog-abakan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9260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Prolog Абакан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822960"/>
            <a:ext cx="11155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PROLOG — торгово-логистическая компания в Абакане, более 20 лет на рынке: ответственное хранение на собственных складах (холодные и режимные помещения), терминальная обработка, приёмка и маркировка груза, доставка интернет-заказов и грузоперевозки собственным автопарком по Хакаси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224028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3500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Адрес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262432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г. Абакан, ул. Складская, 14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17920" y="224028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0" y="235000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0" y="262432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Республика Хакасия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347472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58444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0080" y="385876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217920" y="3474720"/>
            <a:ext cx="5532120" cy="10972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3584448"/>
            <a:ext cx="5120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400800" y="3858768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(3902) 305-350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57200" y="63093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Данные с карточки сайта, без дополнений.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8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9260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B1F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Операции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96012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21615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ответственное хранение (холодные и режимные склады)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96012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217920" y="96012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9" name="Text 7"/>
          <p:cNvSpPr/>
          <p:nvPr/>
        </p:nvSpPr>
        <p:spPr>
          <a:xfrm>
            <a:off x="6473952" y="121615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терминальная обработка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214884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14884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240487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приёмка и маркировка груза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217920" y="214884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15" name="Text 13"/>
          <p:cNvSpPr/>
          <p:nvPr/>
        </p:nvSpPr>
        <p:spPr>
          <a:xfrm>
            <a:off x="6473952" y="240487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доставка интернет-покупок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57200" y="333756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33756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" y="359359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сборные и генеральные грузоперевозки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217920" y="333756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6217920" y="333756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21" name="Text 19"/>
          <p:cNvSpPr/>
          <p:nvPr/>
        </p:nvSpPr>
        <p:spPr>
          <a:xfrm>
            <a:off x="6473952" y="359359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рефрижераторные перевозки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457200" y="4526280"/>
            <a:ext cx="5532120" cy="10515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526280"/>
            <a:ext cx="73152" cy="105156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24" name="Text 22"/>
          <p:cNvSpPr/>
          <p:nvPr/>
        </p:nvSpPr>
        <p:spPr>
          <a:xfrm>
            <a:off x="713232" y="4782312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C28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грузовое такси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F3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4A35A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Контакты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9601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Prolog Абакан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40080" y="18745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Телефон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108960" y="1874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(3902) 305-350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5603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Почта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108960" y="2560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info@prologtrade.ru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32461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Сайт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108960" y="32461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https://prologtrade.ru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Тариф на карточке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10896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указан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46177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4A3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Прежняя оферта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108960" y="46177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была прикреплена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Prolog Абакан</dc:title>
  <dc:subject>PptxGenJS Presentation</dc:subject>
  <dc:creator>ML Group</dc:creator>
  <cp:lastModifiedBy>ML Group</cp:lastModifiedBy>
  <cp:revision>1</cp:revision>
  <dcterms:created xsi:type="dcterms:W3CDTF">2026-10-04T09:24:51Z</dcterms:created>
  <dcterms:modified xsi:type="dcterms:W3CDTF">2026-10-04T09:24:51Z</dcterms:modified>
</cp:coreProperties>
</file>