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7F4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F4E79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256032"/>
            <a:ext cx="112471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Байкал Сервис — прайс склада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749808"/>
            <a:ext cx="11247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C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Только склад. Источники: baikalsr.ru, акции 2025–2026. Ставки «от», без перевозки.</a:t>
            </a:r>
            <a:endParaRPr lang="en-US" sz="1300" dirty="0"/>
          </a:p>
        </p:txBody>
      </p:sp>
      <p:graphicFrame>
        <p:nvGraphicFramePr>
          <p:cNvPr id="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11247120" cy="914400"/>
        </p:xfrm>
        <a:graphic>
          <a:graphicData uri="http://schemas.openxmlformats.org/drawingml/2006/table">
            <a:tbl>
              <a:tblPr/>
              <a:tblGrid>
                <a:gridCol w="6858000"/>
                <a:gridCol w="2377440"/>
                <a:gridCol w="201168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Услуга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Единица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Ставка, руб.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Одинцово, хранение с 1 октября 2025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м² / сутки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Котельники, хранение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AE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паллет / сутки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AE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от 40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AE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Бугры, Санкт-Петербург, хранение до конца 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паллет / сутки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от 28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Механизированная выгрузка или погрузка, до 1000 кг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AE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паллет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AE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от 150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AE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Ручная выгрузка или погрузка, место до 30 кг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место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от 25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Поартикульная приёмка и сортировка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AE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место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AE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от 15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AE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Механизированный отбор в заказ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паллет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от 70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Ручной отбор в заказ, место до 30 кг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AE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место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AE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от 15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AE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Обмотка паллета стрейчем, 3 слоя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паллет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от 180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Стикеровка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AE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место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AE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от 25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AE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Байкал Сервис — прайс склада</dc:title>
  <dc:subject>PptxGenJS Presentation</dc:subject>
  <dc:creator>PptxGenJS</dc:creator>
  <cp:lastModifiedBy>PptxGenJS</cp:lastModifiedBy>
  <cp:revision>1</cp:revision>
  <dcterms:created xsi:type="dcterms:W3CDTF">2026-10-04T12:52:44Z</dcterms:created>
  <dcterms:modified xsi:type="dcterms:W3CDTF">2026-10-04T12:52:44Z</dcterms:modified>
</cp:coreProperties>
</file>