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7F4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4E79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292608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Аквилон Вологда — прайс склада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841248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складские услуги. Перевозки не включены. Источник: akvilon35.ru/tarifs/. Базовые ставки, скидка от объёма.</a:t>
            </a:r>
            <a:endParaRPr lang="en-US" sz="13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47120" cy="4937760"/>
        </p:xfrm>
        <a:graphic>
          <a:graphicData uri="http://schemas.openxmlformats.org/drawingml/2006/table">
            <a:tbl>
              <a:tblPr/>
              <a:tblGrid>
                <a:gridCol w="6675120"/>
                <a:gridCol w="2560320"/>
                <a:gridCol w="2011680"/>
              </a:tblGrid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Услуга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Единица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Ставка, руб.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Кросс-докинг, механическая перегрузка EUR/FIN/AMR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паллет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Хранение EUR 1200×800×1500, тёплый склад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сутки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Хранение USA/FIN 1200×1000×1500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сутки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Хранение негабарита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м³ / сутки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Механическая разгрузка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паллет или м³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Ручная разгрузка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кг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Сортировка по артикулам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кг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Аквилон Вологда — прайс склада</dc:title>
  <dc:subject>PptxGenJS Presentation</dc:subject>
  <dc:creator>ML Group</dc:creator>
  <cp:lastModifiedBy>ML Group</cp:lastModifiedBy>
  <cp:revision>1</cp:revision>
  <dcterms:created xsi:type="dcterms:W3CDTF">2026-10-04T12:38:56Z</dcterms:created>
  <dcterms:modified xsi:type="dcterms:W3CDTF">2026-10-04T12:38:56Z</dcterms:modified>
</cp:coreProperties>
</file>